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64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22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71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7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99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7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18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5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8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3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16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F1E2F-E83A-412B-8F8F-8AB3D3A7F75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FAA01-C674-483F-A296-54FC4545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51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7617"/>
            <a:ext cx="8815536" cy="495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038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34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2216"/>
            <a:ext cx="8878869" cy="665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54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60432" cy="634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1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32440" cy="639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62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0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731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92"/>
            <a:ext cx="7848872" cy="65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131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631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393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168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554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60432" cy="634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21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ediatrinfo.ru/wp-content/uploads/d/6/2/d626ea68cf34ccb4c5b06f05bba65e4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pediatrinfo.ru/wp-content/uploads/d/6/2/d626ea68cf34ccb4c5b06f05bba65e48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9170"/>
            <a:ext cx="8471669" cy="594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4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725"/>
            <a:ext cx="8496944" cy="66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63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20"/>
            <a:ext cx="8856984" cy="68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73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424936" cy="656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83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9036496" cy="639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06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18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69"/>
            <a:ext cx="9144000" cy="684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70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" y="44624"/>
            <a:ext cx="8987596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8374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школа2</dc:creator>
  <cp:lastModifiedBy>школа2</cp:lastModifiedBy>
  <cp:revision>4</cp:revision>
  <dcterms:created xsi:type="dcterms:W3CDTF">2021-11-22T05:21:20Z</dcterms:created>
  <dcterms:modified xsi:type="dcterms:W3CDTF">2021-11-22T05:56:56Z</dcterms:modified>
</cp:coreProperties>
</file>